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A14EA0-C99D-4858-A5BD-5E06CF9CDC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BE3990-1400-44FC-B87C-6CFD3E143F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95A5C5-D6B8-4D59-AD1D-15CC3798CA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E6BF59-A86A-48FF-9590-CA86336B5F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ECC954-7C48-4C0F-AA1A-1EDB70D528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1D9F698-B08B-4E2C-AF69-5C8E6EDAD0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82FCB3C-0B27-4768-8C97-173DC65DC6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8CF9E60-107E-44FF-9E9C-A03A2A7BF4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804FFA4-74E2-4539-A155-88B73717B5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E3FAC0-181D-4BE6-81CF-0B4B6ECD53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B7BF34-5FF2-4598-9530-0C860464D9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0213"/>
            <a:ext cx="7772400" cy="3455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2605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2020-11-21T00:27:06.587</cp:lastPrinted>
  <dcterms:created xsi:type="dcterms:W3CDTF">2020-11-21T00:27:06Z</dcterms:created>
  <dcterms:modified xsi:type="dcterms:W3CDTF">2020-11-21T00:27:06Z</dcterms:modified>
</cp:coreProperties>
</file>