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01E520-DCE6-4AAC-82A6-98A0401970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F7C169-210F-4D67-9E25-4747CE0F7D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11B0F3-046D-476C-A8A8-1BC7AC2107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881E29-B222-4735-95BA-E38989CE81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D05A22-3583-4742-B6E9-89E8D61B3E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A727C3-5F6D-41AF-B020-FCA22B0CFC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FAD6ABE-D8C9-454E-8897-4D1631BD1A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9C0B9AB-F9B8-47F9-9B3E-202E24927C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07B8283-CBF2-441F-8E11-256380AF69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DA6DE2-8B71-45AA-B0F2-449D91EAF4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523A9F-6FA6-4FD9-B5CB-8AB0F5E211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685800"/>
            <a:ext cx="55229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2546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2020-11-21T00:27:06.919</cp:lastPrinted>
  <dcterms:created xsi:type="dcterms:W3CDTF">2020-11-21T00:27:06Z</dcterms:created>
  <dcterms:modified xsi:type="dcterms:W3CDTF">2020-11-21T00:27:06Z</dcterms:modified>
</cp:coreProperties>
</file>