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5DAFD8-402E-429D-A568-7280225E5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D1DF30-094E-45C8-87A2-BF30F9D7BE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B49C8C-EF40-46B7-93E9-58EC7413E3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21912B-B304-4E56-A3FC-1C6F2BFA7F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8F662-9277-432F-BB0C-B96C950AB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CA8F9C-D732-4D07-B208-57A4CE1FA8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FB1C7C-90F7-422B-BF10-C716EA4B5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DFD7D6-B138-4CEB-A76B-A755367770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099C1B-09C6-44C9-9B74-F18020472C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63EF76-F5F5-47E9-B3A2-DEF988B811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7B81AC-3AEF-4BD0-9DF0-66B94B52A7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4763"/>
            <a:ext cx="7772400" cy="430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21414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2020-11-21T00:27:07.165</cp:lastPrinted>
  <dcterms:created xsi:type="dcterms:W3CDTF">2020-11-21T00:27:07Z</dcterms:created>
  <dcterms:modified xsi:type="dcterms:W3CDTF">2020-11-21T00:27:07Z</dcterms:modified>
</cp:coreProperties>
</file>