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FE0252-C751-4727-B589-8547EE0B03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1408FF-D19F-4A7D-97C7-D51693993C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7D4E51-27B3-4211-803B-5B755582EB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561A6F-C52C-4D73-BED0-ED8DB8301F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E0B3C8-9657-47DF-AE88-E97067D2B8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B6A4248-6A3E-45C7-B57F-656FA357B1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BFE2DC2-175F-4587-B18F-4855DBC2F2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DE5936E-D32E-4A21-A2A8-71EBE6439F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0F29672-956D-4AAB-A97F-EB152D06F5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D277C43-4A18-4E1A-BB7A-6D1019CA1D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7068FB5-93E2-41C4-9491-C87B18762A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685800"/>
            <a:ext cx="69723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662222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2020-11-21T00:27:07.427</cp:lastPrinted>
  <dcterms:created xsi:type="dcterms:W3CDTF">2020-11-21T00:27:07Z</dcterms:created>
  <dcterms:modified xsi:type="dcterms:W3CDTF">2020-11-21T00:27:07Z</dcterms:modified>
</cp:coreProperties>
</file>