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5035A3-DDEC-4639-82A7-362796C210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250EA3-3DF0-4384-BB06-34A10F625A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3090DA-C703-4F7A-89F5-E74E2C997C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E422EF-E478-4477-90C5-4501663123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F34D18-1CD1-4BE6-BC23-02D8A91A9F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B5DFB2-1C8D-479D-B71C-457F91650C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BC704BB-3E7B-486C-BB11-D0EDA6DB5B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7E5B9CF-D0D4-40CC-BD3C-372B610A04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3AA338-9101-4FA6-9836-FEA988DB3F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74AB3D-AC29-45B0-BEA8-6EF8E6F9E9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FAE521-AFE1-48FC-8C21-6FF0D409C0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3775"/>
            <a:ext cx="7772400" cy="232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8105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2020-11-21T00:27:07.709</cp:lastPrinted>
  <dcterms:created xsi:type="dcterms:W3CDTF">2020-11-21T00:27:07Z</dcterms:created>
  <dcterms:modified xsi:type="dcterms:W3CDTF">2020-11-21T00:27:07Z</dcterms:modified>
</cp:coreProperties>
</file>