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28CDD-6D4E-4177-9914-F0AD651780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C7CAB7-287E-4A70-BFE8-9B47E74B79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EEE9EB-609E-4478-8CB8-E8995B7627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FFE995-63B6-4973-8E22-66C7167DF1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D0036B-814F-41EC-962F-9EB91E8C0C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BEB545-60DF-40F3-A768-3DF02D4885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54D8DE-1AFC-41DC-A6FE-61E8FE52A9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596043-C3D5-4FA2-AE53-1392366C83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790548-4ADE-4CB2-A29E-93ED9B9606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4AB7D9-1E52-4E7C-9F18-FFA6A591FC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322486-3CC8-407E-B698-60DCA3A946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93900"/>
            <a:ext cx="7772400" cy="287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068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2020-11-21T00:27:07.961</cp:lastPrinted>
  <dcterms:created xsi:type="dcterms:W3CDTF">2020-11-21T00:27:07Z</dcterms:created>
  <dcterms:modified xsi:type="dcterms:W3CDTF">2020-11-21T00:27:07Z</dcterms:modified>
</cp:coreProperties>
</file>