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FB3FE13-3808-4348-A3C5-F639B2F5F58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A78CD5E-1F54-48A9-A9DB-9900F51477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75D032A-4409-461C-8C71-91338CE9ED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F86F5B-C9C9-4969-B9E3-20B42713AB8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1D2CD6-6FF9-4ADF-BFF3-43A68663FC1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2CF366D-9D6C-461A-87A7-05CA95646AC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401FCAA-EC19-420B-B7C1-6CA2475F2D1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48E4F1B-ADAA-4C7F-BA9A-DB1F1AA68FE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F5D3D64-7133-4998-B631-D51A5C7EF79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30589B6-5D47-415D-BB9E-053BD44CFB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46A6DAD-F6E9-4A7F-ACC5-46E05C001A6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65375"/>
            <a:ext cx="7772400" cy="2127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026527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2020-11-21T00:27:08.211</cp:lastPrinted>
  <dcterms:created xsi:type="dcterms:W3CDTF">2020-11-21T00:27:08Z</dcterms:created>
  <dcterms:modified xsi:type="dcterms:W3CDTF">2020-11-21T00:27:08Z</dcterms:modified>
</cp:coreProperties>
</file>