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4B1AEC-C49E-45ED-8440-C7733BD8D7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427CF6-D5F8-4CEE-997C-9B08D05A3D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A25A8B-D214-407E-903B-D587646293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548567-1733-42BE-8E09-EDBF08DB57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5C5DD9-E57A-475A-9CED-B3D57F44C7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9E5FB7D-17FE-4B0A-ABBC-AA21AF7CDF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9A309E0-0E24-4837-8368-FBB6827D70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C5ABDA1-707A-473F-8C8F-2B228666A0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6F02420-F312-4CEF-B90E-58EC7E5D2C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B06C5F3-1156-43B4-833C-B67724531C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EDB3A80-53C3-4E81-8850-3FD5A9E2E1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84338"/>
            <a:ext cx="7772400" cy="3487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688203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2020-11-21T00:27:08.560</cp:lastPrinted>
  <dcterms:created xsi:type="dcterms:W3CDTF">2020-11-21T00:27:08Z</dcterms:created>
  <dcterms:modified xsi:type="dcterms:W3CDTF">2020-11-21T00:27:08Z</dcterms:modified>
</cp:coreProperties>
</file>