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F9D134-F0A5-4D4A-97EA-1A48357F26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88C327-0EA1-482C-94E7-8C5E988747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5158C-2A22-41F5-9E9E-A4A4D43BC4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D1096F-129C-49FC-A086-4F6AD6FC6F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BACBE7-D277-4B3E-AC41-475C651CB7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353B25-D08A-4D66-9741-E59D1D57F3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A5B2B64-CEB9-4DD7-9594-F3D967514A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44A56B1-6DC3-4343-AA0F-B005C70372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BA0A836-4911-40F2-94D6-46E3623DBD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40AE44-FB15-47E3-A4AB-C6BF3FF8C6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8606E45-2C14-4CD9-8FE7-13F7A107D9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5" y="685800"/>
            <a:ext cx="70913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82788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2020-11-21T00:27:08.837</cp:lastPrinted>
  <dcterms:created xsi:type="dcterms:W3CDTF">2020-11-21T00:27:08Z</dcterms:created>
  <dcterms:modified xsi:type="dcterms:W3CDTF">2020-11-21T00:27:08Z</dcterms:modified>
</cp:coreProperties>
</file>