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933DF7-D124-4AD0-A0F8-D0FEF618BD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F313A8-FCAB-48DC-9B0D-28E2F3A4E3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F466D8-E419-4B7B-9945-4B27F3F073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6C9058-2EC5-4D51-95B7-20C529C107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B1EB36-1817-4BDD-8CC9-502B12E25F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4E2A396-B59B-4F4C-A931-3C6A9FAB40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10B6184-3A76-4C96-8B84-F812CCE99F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0C2BADB-26AA-47AA-A673-FE6A756270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F6C0FB1-24F8-4726-841F-CBC36AC0CD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9BA09DB-4014-4F5C-BC22-B3848DD6AA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466169D-32D8-422D-988D-0839428CC7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87538"/>
            <a:ext cx="7772400" cy="308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810782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2020-11-21T00:27:09.076</cp:lastPrinted>
  <dcterms:created xsi:type="dcterms:W3CDTF">2020-11-21T00:27:09Z</dcterms:created>
  <dcterms:modified xsi:type="dcterms:W3CDTF">2020-11-21T00:27:09Z</dcterms:modified>
</cp:coreProperties>
</file>