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310A8C-C73F-488B-901E-897846677B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E48E66-EBB3-4320-879A-D98B8BB81A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355EBC-78BD-435A-B824-0EB454B7D7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F75F54-C708-4B01-BF85-47A576A870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04008-DEC1-408E-AFF5-BDA2065CF2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049784-64A6-4E1B-8D78-E0163651DD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6092345-C6EB-439D-A897-311E0B07DD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8B3CAC4-CB13-4C15-B657-A61BFAF655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1771E8B-FB72-44EF-A625-F92C8AFECB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0362E9C-F442-4A8B-A089-AEF5C8AD8E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F8E1C4-CC4A-408C-A20B-4B92DED58C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63" y="685800"/>
            <a:ext cx="64420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90467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2020-11-21T00:27:09.312</cp:lastPrinted>
  <dcterms:created xsi:type="dcterms:W3CDTF">2020-11-21T00:27:09Z</dcterms:created>
  <dcterms:modified xsi:type="dcterms:W3CDTF">2020-11-21T00:27:09Z</dcterms:modified>
</cp:coreProperties>
</file>