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CFAC80-D1D1-4F05-BC33-E61CDAA9EB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D866D8-A3B3-433C-B4FD-8533E3CC78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32BEC7-F83F-4CBE-810F-3E53D74550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D1231D-1136-4F81-87A9-421B69D576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35CFA2-B80D-498B-987A-B3C80D7B86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9FD6ED-BB9F-4786-849C-F919601AD8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3C12321-CA31-4BC7-8B5B-7D79539768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61BB70C-A82E-43AE-9A52-6EFAC3DC0D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BDD2122-87CB-437E-9DF0-2BAF635E1E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FB3880-F69C-4FA8-9CCB-3F8BCF84DC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217C29-D3D0-4983-A5C9-06B833F7ED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85800"/>
            <a:ext cx="50292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61045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2020-11-21T00:27:09.666</cp:lastPrinted>
  <dcterms:created xsi:type="dcterms:W3CDTF">2020-11-21T00:27:09Z</dcterms:created>
  <dcterms:modified xsi:type="dcterms:W3CDTF">2020-11-21T00:27:09Z</dcterms:modified>
</cp:coreProperties>
</file>