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088E0-18C1-4BAF-9616-9ACF70ED70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7B1699-9A82-4B66-8170-55C2F59477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F4C0F1-EEBB-49D0-8E95-D86D89C0FE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00A917-E121-44F3-B771-84CE911810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3B41F4-4A4E-49A5-867B-E5AA7931F2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FF9D06-9798-4FE5-BF95-DE1DA6BD04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DF2CCF9-0EEB-4A66-AE25-29E62BE2D4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216508-138B-47E0-B37C-C3F91316E5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034BA27-22DB-49C8-B344-8C3468862D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395D57-C9F8-4CB2-8002-6EBF7304FC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60137E-ADC7-4405-9C28-8668BFFBFF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7650"/>
            <a:ext cx="7772400" cy="382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7979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2020-11-21T00:27:09.894</cp:lastPrinted>
  <dcterms:created xsi:type="dcterms:W3CDTF">2020-11-21T00:27:09Z</dcterms:created>
  <dcterms:modified xsi:type="dcterms:W3CDTF">2020-11-21T00:27:09Z</dcterms:modified>
</cp:coreProperties>
</file>