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29097D8-C595-4050-8657-0F83B5D92E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B71CEB-2C71-4983-ABDF-EBFAF57CA6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386834-CAEB-4573-8D0F-6C641575E9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25FD96-6E60-4A1E-B4E0-83E5DE56CA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3D274F-B0BA-4951-BD94-4B75484EB9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694E1A4-05FE-4770-83EF-DD2F3B7EA6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710C230-34AF-4B73-AAA3-F8F186C37F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4939AA8-2855-4D15-B4D3-3295C42FDE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BCFE118-5755-42AF-B582-ACC26DBCC1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E0140BA-B01C-4391-9C69-485FFBA65C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E6F8BB0-4162-4A21-B760-A65FC07700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42950"/>
            <a:ext cx="7772400" cy="5372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824406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2020-11-21T00:27:10.126</cp:lastPrinted>
  <dcterms:created xsi:type="dcterms:W3CDTF">2020-11-21T00:27:10Z</dcterms:created>
  <dcterms:modified xsi:type="dcterms:W3CDTF">2020-11-21T00:27:10Z</dcterms:modified>
</cp:coreProperties>
</file>