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17EB15-1437-435E-A61D-24EB0DFD3E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E85EA2-D605-43F4-BB75-BE8CB900FD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B5B272-013F-49A1-8A4C-028657CA60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FF50A2-4773-4F82-9E96-25B1F02C03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2F6FCB-F774-40C5-A7CD-A7CE2FBD57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2D5A72-732B-43CF-A564-B32A3DDDD0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6D7DBE3-44ED-45CE-AF50-59A859AD28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86897AB-8DEA-4A8B-A1AD-FE7A22A10A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8799902-C9B9-4F64-99D8-06BF582979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7FCE24-DCA6-45F8-AAD3-36E3C0A48C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D1070A-D9A6-4E72-A0B4-7C9903D764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0325"/>
            <a:ext cx="7772400" cy="41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2888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2020-11-21T00:27:10.395</cp:lastPrinted>
  <dcterms:created xsi:type="dcterms:W3CDTF">2020-11-21T00:27:10Z</dcterms:created>
  <dcterms:modified xsi:type="dcterms:W3CDTF">2020-11-21T00:27:10Z</dcterms:modified>
</cp:coreProperties>
</file>