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4D5176-3064-4D6F-9EDF-7BD9DEC246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5680819-B727-42E3-9748-C654684331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CF32A7-9BE1-42F8-B8B4-E6F657CCBCF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6271F2-DA29-4F6A-83F0-A067290475A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0BED590-EADE-4187-8A8E-77A6B6CEAC5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9444315-3902-4C3D-B51F-D1DC6B015A3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8E00590-742B-42DF-818D-9F580CFEB0A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ED945FD-7096-423C-8615-921AC648F73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8F4A9A1-C3AA-436E-A10F-2B9D696013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92696A6-4833-4134-A1DC-8F89320DDA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9DC644D-0F6B-4DB1-88F0-A6B6B175174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6463"/>
            <a:ext cx="7772400" cy="2505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833947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2020-11-21T00:27:10.644</cp:lastPrinted>
  <dcterms:created xsi:type="dcterms:W3CDTF">2020-11-21T00:27:10Z</dcterms:created>
  <dcterms:modified xsi:type="dcterms:W3CDTF">2020-11-21T00:27:10Z</dcterms:modified>
</cp:coreProperties>
</file>