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BE9CE5-F921-44E7-9775-230ACA8D04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EF49A-E9AA-473E-82FA-9FBA03BEC0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AC99E0-1CB8-4F20-A40F-F6B04B31E6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F40B8F-7AC5-4361-B8E0-E7C97E968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3FB840-D760-4F80-A0B8-64B1BA3B92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70594E-D728-418C-A385-2E7A3DE9C7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4A4E31-D48C-4A93-BD78-80F0453EF5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C4E23D-586D-41E1-B064-FEFD7813A8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CC2BB87-5D9A-46D8-967D-E769A28643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8FF242-EFB1-4CE1-8BFE-2A0298AB1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0590E1-2EBF-47AD-BECC-A170818C7E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3" y="685800"/>
            <a:ext cx="6630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89782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2020-11-21T00:27:10.864</cp:lastPrinted>
  <dcterms:created xsi:type="dcterms:W3CDTF">2020-11-21T00:27:10Z</dcterms:created>
  <dcterms:modified xsi:type="dcterms:W3CDTF">2020-11-21T00:27:10Z</dcterms:modified>
</cp:coreProperties>
</file>