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541E2D-EB27-4DD2-B55D-E8A0E4645D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285F2-4BB1-4BA8-B9F3-CFF9904984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BC6D92-2C8A-4284-AD74-5BAE39FD95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8E22AD-F18A-4FB1-A4A3-2EF4149F2A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7C05FD-73C5-4CDA-957F-E39941CF1D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3FB5EE-5BEA-4226-AB88-22407EC390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0F96DEF-ADBB-4A21-9CF6-54AE7BAB9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2824FF3-7E2D-4307-A9DA-114AEB1842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B9525B-4981-4FC4-86E7-8B8D0B299A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9AB201-DAF9-4FBD-BFA1-30BAE4C0C6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65C371-4544-4B0D-AE27-5E211EAB5C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3138"/>
            <a:ext cx="7772400" cy="491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6081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2020-11-21T00:27:11.217</cp:lastPrinted>
  <dcterms:created xsi:type="dcterms:W3CDTF">2020-11-21T00:27:11Z</dcterms:created>
  <dcterms:modified xsi:type="dcterms:W3CDTF">2020-11-21T00:27:11Z</dcterms:modified>
</cp:coreProperties>
</file>