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52FC76-0EC8-4807-AC53-48BBD0592D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369ED7-456A-4B73-A80A-A2C6AC440B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387CF0-86D3-4AB8-B438-78B32C0323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5EB6F5-9FE4-4402-A58F-EF629B80CD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B52EE2-A7D0-463A-A22D-75387A208D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9D31E4-A55C-4692-9D66-90FEB78AFD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0A77A2A-9270-4EBF-A724-608E45A4D5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C0F95B3-0057-47C3-8822-2C5D93A130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E34AA81-FB57-41DF-902D-D911460D2B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471FEC-F6DD-4830-B3C4-3D3EEEF077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9E5ACD2-FD44-4AF9-9D45-E8DCABE874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75" y="685800"/>
            <a:ext cx="43370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405981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2020-11-21T00:27:11.471</cp:lastPrinted>
  <dcterms:created xsi:type="dcterms:W3CDTF">2020-11-21T00:27:11Z</dcterms:created>
  <dcterms:modified xsi:type="dcterms:W3CDTF">2020-11-21T00:27:11Z</dcterms:modified>
</cp:coreProperties>
</file>