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192170-8955-469E-A8F2-1AFA7CFDE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8F7AAA-CEF1-4C7B-A60D-F6789C959A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DF301D-D36D-47A0-933D-26DE167DEB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B0A87-0DAB-4D33-8D70-B5B4A3D7B9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912867-5B68-448B-9BB4-731EC1A063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CC31F2-EFDB-46FE-99AB-FF67C1B0C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480678-ADA1-4CAE-B4EF-18D120EE30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873A30-40D6-49FE-B1E0-F613BB01F3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56EFDC-D905-4AC1-BD85-1483823F23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BFBA89-C6B6-47C9-B623-7F639DFFB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F25E0A-3EEE-414D-BEEA-7AC7A3E674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7688"/>
            <a:ext cx="7772400" cy="322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6403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2020-11-21T00:27:11.729</cp:lastPrinted>
  <dcterms:created xsi:type="dcterms:W3CDTF">2020-11-21T00:27:11Z</dcterms:created>
  <dcterms:modified xsi:type="dcterms:W3CDTF">2020-11-21T00:27:11Z</dcterms:modified>
</cp:coreProperties>
</file>