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62E6FC7-E451-4AE1-A517-4C1CB9F31E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AF50405-D8BF-4ED0-A88F-891127B9FAC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FCBC401-73F3-4BBB-8366-2B2AB423A3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8BE2659-7EC6-464F-BED9-D7C244E3AC0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6C56540-BD43-4D08-9078-B185CEF696A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BBA7971-51B4-4F99-B126-132B15D137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AFCB474-4951-48CE-AF3F-C5EF805E12F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B782657-3A9B-44C5-80C7-A99DEC030DA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E8CAEF1-54BD-48A8-B351-E2CEBDA1745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FEDCFA0-DAAA-42B3-B553-B03CDE55F08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EC85C6F-9BB7-4FDA-8268-98D05FB9107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13" y="685800"/>
            <a:ext cx="589438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81288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2020-11-21T00:27:11.981</cp:lastPrinted>
  <dcterms:created xsi:type="dcterms:W3CDTF">2020-11-21T00:27:11Z</dcterms:created>
  <dcterms:modified xsi:type="dcterms:W3CDTF">2020-11-21T00:27:12Z</dcterms:modified>
</cp:coreProperties>
</file>