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40B876-D9B9-427B-9FF8-81B3965181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4C6D29-AB90-44F6-A03F-BFA56F2DAA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9DD4C7-30D1-4F05-B4ED-00C7202E97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C9C2AA-BA81-4C9D-AE3F-74E16B6EBC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527D49-4B68-424D-9BE6-D492C02F17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394F41-3A97-4017-B144-44B667DF5A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A7912EC-637C-47BA-83DE-552F2AA0F4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4803D81-F186-48D5-BC57-EE045A9B93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70CB7D5-3BBA-4F16-962B-FD181DF6C4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9BAA76B-718F-48A0-A459-DF678F63D1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D32E8C9-4974-45A7-ABB8-CD9779F9E9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49325"/>
            <a:ext cx="7772400" cy="495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2076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2020-11-21T00:27:12.424</cp:lastPrinted>
  <dcterms:created xsi:type="dcterms:W3CDTF">2020-11-21T00:27:12Z</dcterms:created>
  <dcterms:modified xsi:type="dcterms:W3CDTF">2020-11-21T00:27:12Z</dcterms:modified>
</cp:coreProperties>
</file>