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26B854-C8D4-4470-83EF-724FF5D556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15DF03-DC63-4641-AAAB-361615BF1F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F37521-22DB-4288-8054-22E0308971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1D37DE-71AE-48BA-8091-2E19FFA32B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9D5753-76A0-497D-8904-08BCBE5995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5F8043B-9A10-4107-8FD2-CBD0E4FCCE0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5C11CF0-FEA1-4CE4-A608-27D9FFD01D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E016C18-2537-4DCB-9B78-E9C894AFE9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5CCB136-0A5D-427A-9936-41DAB998C7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99F0CD2-4C36-4D6F-B0B2-66466348DD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7CD23BD-43B7-4A18-957C-4FDE37415C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76388"/>
            <a:ext cx="7772400" cy="3703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528930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2020-11-21T00:27:12.966</cp:lastPrinted>
  <dcterms:created xsi:type="dcterms:W3CDTF">2020-11-21T00:27:12Z</dcterms:created>
  <dcterms:modified xsi:type="dcterms:W3CDTF">2020-11-21T00:27:12Z</dcterms:modified>
</cp:coreProperties>
</file>