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11D338-4C08-4B8D-AB85-945698E083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E42E2B-2F97-4097-AF75-1BA0C368ED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82EABB-B86A-452B-8704-2AF03EAA6A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AE174C-76C9-4F0E-A5F9-10872D0736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B7A8A-9D0F-4076-A9E9-B624C45C00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0AD5558-D6DA-41CD-AA1C-05632AC4E5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8203BBF-1523-43A3-A170-A72D1CB517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5131806-D538-472B-BE56-58536A6785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06FC20C-E2F3-484A-8A4D-5BA100E277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FA9163A-3B46-413D-8079-B06A795014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F725E0-CD2C-4817-9D3C-79135E586B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685800"/>
            <a:ext cx="2565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95717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2020-11-21T00:27:13.235</cp:lastPrinted>
  <dcterms:created xsi:type="dcterms:W3CDTF">2020-11-21T00:27:13Z</dcterms:created>
  <dcterms:modified xsi:type="dcterms:W3CDTF">2020-11-21T00:27:13Z</dcterms:modified>
</cp:coreProperties>
</file>