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0116BD-D3CA-4C98-A374-84A05AC838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A0BAD3-C04D-49A7-8FC5-76FDCA97E7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3403E-B806-493C-AC57-917212AA37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B5CFE4-C844-4C7F-B775-1250F3FAE3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1BA84-BE54-4CD3-8640-5915DD6A22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50A2A11-CFAA-4322-96DF-BB265B063E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325A905-16F4-4405-80AE-CE09F47632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29B0931-81BF-4ADE-8822-C2E7C5B5FF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48800DC-1406-4A52-B3D5-866B8F7833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5168894-18CB-4A30-BB43-7DA4E0CC82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C2A8EF8-7E64-4710-8F24-AD20E90F72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85800"/>
            <a:ext cx="27432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9750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2020-11-21T00:27:13.471</cp:lastPrinted>
  <dcterms:created xsi:type="dcterms:W3CDTF">2020-11-21T00:27:13Z</dcterms:created>
  <dcterms:modified xsi:type="dcterms:W3CDTF">2020-11-21T00:27:13Z</dcterms:modified>
</cp:coreProperties>
</file>