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138F5E-2231-4743-BFF0-5FB985D880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9DA3FC-A452-4A35-92F9-9FBB88C5FA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F73CF4-A1E5-47AA-8B45-B03ED1D0D1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E38B14-5B19-4E36-922F-1AFD1DB2232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215877-0948-425C-BB66-73539461CB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977AE5C-04C2-4B59-8E12-C5169C40AB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CD0983C-8C7D-4DA5-BDDB-2FD2622CE2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E5AE544-F67C-401D-B966-6D4F581C81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9626DC2-C2AA-4F03-93F6-9A0A094434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AE472AF-98C7-4F5D-82A1-C3C72471ED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80ACA53-DB77-4771-B60A-00A65B5C45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00138"/>
            <a:ext cx="7772400" cy="4656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424817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2020-11-21T00:27:13.814</cp:lastPrinted>
  <dcterms:created xsi:type="dcterms:W3CDTF">2020-11-21T00:27:13Z</dcterms:created>
  <dcterms:modified xsi:type="dcterms:W3CDTF">2020-11-21T00:27:13Z</dcterms:modified>
</cp:coreProperties>
</file>