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CE79E45-6E7A-4A74-88FC-CF40EFD7870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BA1A6AB-C651-4A2F-BE67-2D88705AAF9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5C2E067-932E-43A6-B968-0C0CE0CC4A7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27437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8642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121972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359108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52738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474223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21715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61189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59C1D3E-6B9A-4FA7-8605-6E65CA31DB5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204376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16304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8032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D31A921-09BF-41CD-8DB7-82F77143DB8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018E3AB-D7F8-4E19-B999-04EBA3BDBA2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9A5E1D88-FD89-4D42-9AC7-952CA159C5A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EB14810-3B78-4C22-9011-7950CD3A2CD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28B0717B-47FE-4927-A6D8-3FDF2E6F1A2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2166F2F-F0F9-42EB-837F-C2C23A49C80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CD4135B-B07E-481C-AE7C-BF014AAFDD6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40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3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89050"/>
            <a:ext cx="7772400" cy="4279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6902045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2020-11-21T00:27:14.099</cp:lastPrinted>
  <dcterms:created xsi:type="dcterms:W3CDTF">2020-11-21T00:27:14Z</dcterms:created>
  <dcterms:modified xsi:type="dcterms:W3CDTF">2020-11-21T00:27:14Z</dcterms:modified>
</cp:coreProperties>
</file>