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79661F-FDC1-4748-921B-0C6BF45B41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CB3CBE-5DF1-43B0-B4B1-0163C0E239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B6C079-5E1F-4AC3-8FD5-E5270916D1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66A734-0E2B-42A0-A8D7-6E649297E1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80B6AE-4D2F-4156-AB4E-BD753C2161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5DAFF6D-1F33-4FF2-90D3-6B91537349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F6437FF-A273-46AF-9886-7EBCBAE746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317CD9F-5FF0-47ED-98BC-5CE667238B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E569C79-8A5B-497C-8C2F-54CBAA9426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A8D15B2-5B9E-461A-B2A9-6C9C01958E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E3E9245-50D9-470F-9498-42E9A46E5A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4413"/>
            <a:ext cx="7772400" cy="228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08535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2020-11-21T00:27:14.364</cp:lastPrinted>
  <dcterms:created xsi:type="dcterms:W3CDTF">2020-11-21T00:27:14Z</dcterms:created>
  <dcterms:modified xsi:type="dcterms:W3CDTF">2020-11-21T00:27:14Z</dcterms:modified>
</cp:coreProperties>
</file>