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F24C82-E70C-46DE-A802-EDA589D1BF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B534CA-CEFD-499A-A1F0-072E5FB237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37FC1B-5EBE-4CC5-88D7-959A207A16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D00803-F9FF-4776-99B4-5C690BBF94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22B7A4-E52C-4553-A42A-A26B13BA91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0F9E470-320A-4D48-A653-5D2F3922DA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BB27448-D80B-43C6-B570-4900F5DADF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ADB600C-BA92-444F-ABBC-B0ACD20208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088F1E9-CE40-4EA2-83B7-BA6C041781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5C803F-670C-403A-B1DF-25C0E63676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72571E8-16CA-4D15-B30F-ECE337069F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9350"/>
            <a:ext cx="7772400" cy="4557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342360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2020-11-21T00:27:14.603</cp:lastPrinted>
  <dcterms:created xsi:type="dcterms:W3CDTF">2020-11-21T00:27:14Z</dcterms:created>
  <dcterms:modified xsi:type="dcterms:W3CDTF">2020-11-21T00:27:14Z</dcterms:modified>
</cp:coreProperties>
</file>