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3CFAB7-E03B-4310-A029-98F8492FCD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8006E8-5B53-4FA5-845C-17D06D5505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8E69A9-379A-45AE-9B7F-F9B709312F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946C3B-2460-43BB-BC79-87779F7A04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74C954-F142-4E33-A41C-B37EDD8149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96F33C-BA1B-418F-9DDB-652D919D6D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D7B809A-3A3D-47CD-9244-7B782B3F47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2E7D6F7-8523-49BB-A50D-C1FD241EE1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3DA0050-D794-406D-9C78-002551CFD2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70907A3-049C-45AA-8680-973490B8BA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FB253F-E7DA-4938-913B-8ED08C67A9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13" y="685800"/>
            <a:ext cx="43211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36960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2020-11-21T00:27:14.867</cp:lastPrinted>
  <dcterms:created xsi:type="dcterms:W3CDTF">2020-11-21T00:27:14Z</dcterms:created>
  <dcterms:modified xsi:type="dcterms:W3CDTF">2020-11-21T00:27:14Z</dcterms:modified>
</cp:coreProperties>
</file>