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616DE-F91C-4267-9968-66613010D1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852128-5E9F-47D6-BBEE-09591C35B1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EB0EF2-79DD-4EDB-8123-C1C34CB406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9797BC-AE68-4275-B0A7-D6EC8998EB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936951-222C-46F1-9069-DD9499BB32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2F1D88-C395-4C54-B07F-8914E3D7C3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F2AC920-96AE-44E2-BC4A-0AE2DAA43B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AB33AEB-0DD5-4352-AB83-5CC7D436CC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1B2B201-4890-44F5-A716-9C5799FE8C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112BA5-4ADA-486C-A40F-E8FF901C26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0271245-DFB7-4290-B6B1-D2E9FC9C5C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01888"/>
            <a:ext cx="7772400" cy="205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0445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2020-11-21T00:27:15.212</cp:lastPrinted>
  <dcterms:created xsi:type="dcterms:W3CDTF">2020-11-21T00:27:15Z</dcterms:created>
  <dcterms:modified xsi:type="dcterms:W3CDTF">2020-11-21T00:27:15Z</dcterms:modified>
</cp:coreProperties>
</file>