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B44E33-6392-4FF6-8FFC-B027C52B43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0810A6-CF04-463B-A429-04E2635220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BC77ED-F538-4EAD-BE95-9E57F25A98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6A0F00-0B87-46A7-96BD-4570E0457E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EDEE22-96E4-4494-8756-D1B82B5020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02940DF-0409-410D-8A89-106F95CE35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931017D-FA6A-493A-9421-1803638E5F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998ECC3-F1A5-410A-848D-6B66189E68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80E9E5C-3F63-4C27-A80A-0BE43C69C6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D955E63-2238-412C-B169-99194FE9F0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A6431D-D547-4140-9252-9383B561F6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685800"/>
            <a:ext cx="56578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78104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2020-11-21T00:27:15.479</cp:lastPrinted>
  <dcterms:created xsi:type="dcterms:W3CDTF">2020-11-21T00:27:15Z</dcterms:created>
  <dcterms:modified xsi:type="dcterms:W3CDTF">2020-11-21T00:27:15Z</dcterms:modified>
</cp:coreProperties>
</file>