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4CD6CED-1492-4630-B0B8-23954121B8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061D76-C207-4CC1-920D-5FE3C5A6C21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950D03-5323-4C2D-8085-70EEE1F0757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17DEB87-8ED2-417F-B845-2551694148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6ECD01-FE00-4AFA-A5A3-2B1C329F26D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5BDDC5D-6A30-4CED-8036-D58C96062F0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F7940E1-0F53-43BF-B582-D6DB38BE4AF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C85D334-E894-4F62-B070-CF6A62A9942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E718230-DDFF-4BDC-8F52-EF6BA7C9B31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3A72857-CB14-43A5-820D-3FE62EAEEF6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82AC571-821F-4A8F-9BF6-4DCA092DFD8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4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5" y="685800"/>
            <a:ext cx="565785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678971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2020-11-21T00:27:15.746</cp:lastPrinted>
  <dcterms:created xsi:type="dcterms:W3CDTF">2020-11-21T00:27:15Z</dcterms:created>
  <dcterms:modified xsi:type="dcterms:W3CDTF">2020-11-21T00:27:15Z</dcterms:modified>
</cp:coreProperties>
</file>