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B537B5-9ED8-4114-83E9-8154BA47EA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981FEB-B0AF-4962-B7AE-6272020C3F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3CC73B-15E5-4EC1-A398-B00254CA89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AC9941-AA41-419B-BDCA-0A92157537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7D0933-D8E3-46F9-9FF1-05B045BDD9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6A0455-52A6-44CE-A6E7-8EC3BC71E1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EDE1BC8-27A0-4C1C-B19A-821FE35306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7989833-A4AD-4357-AA95-AA58269C4B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B1FE509-6FD0-49BC-8727-8CBC1C7838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50FE9E-1320-47C1-9E60-FD4507D4F5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819637-2298-4BD6-B8C7-BC2019FA16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82738"/>
            <a:ext cx="7772400" cy="3690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94873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2020-11-21T00:27:16.005</cp:lastPrinted>
  <dcterms:created xsi:type="dcterms:W3CDTF">2020-11-21T00:27:16Z</dcterms:created>
  <dcterms:modified xsi:type="dcterms:W3CDTF">2020-11-21T00:27:16Z</dcterms:modified>
</cp:coreProperties>
</file>