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AD2F60-8BD4-45F7-924A-4158FE76D3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4FF2C9-3F0F-4ABD-83CF-CDAC20C75C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533924-D51A-4666-ACE2-B24680E39F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B9212C-3C7B-46D6-A41B-92864805D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BF422D-B844-4F9B-8197-869B4B014C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12EB63-6077-4C74-9953-57241E25D5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72D58C1-A681-49C7-B0AA-68AAA8D1FA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C386D72-213A-46A6-9188-98DC9BF4BB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148D025-07BA-49AB-B68B-58D7B4C6A2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6D5704-FD5E-4A33-8EFA-7D34AF2ABB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2014D6-A202-4E5A-A8E2-DE2A04BF12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3850"/>
            <a:ext cx="7772400" cy="367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57896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2020-11-21T00:27:16.275</cp:lastPrinted>
  <dcterms:created xsi:type="dcterms:W3CDTF">2020-11-21T00:27:16Z</dcterms:created>
  <dcterms:modified xsi:type="dcterms:W3CDTF">2020-11-21T00:27:16Z</dcterms:modified>
</cp:coreProperties>
</file>