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0E38F-73B5-42A3-8A64-89BDEF27E4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7654C2-906B-4264-842F-7B84E2963F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4AAD20-2E8A-4B18-BED9-0C5E47728E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A6D67E-3F09-4A93-ADAA-15A87229DA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3ACA9E-4985-43AE-9519-6DB7795F8E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CD770D1-A9B9-45AB-AD7E-77B9488E07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19AEEBB-FD39-47CC-864A-E2524F6E2C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7BB94BE-3CF0-464F-9CCB-9FDF618A0E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1094F67-07A8-4E51-8FD9-884B6510DA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6CBFDBB-EDB5-4BFB-9984-BE640ECB54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A229F54-B992-4215-AD2C-1B928A15DA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65263"/>
            <a:ext cx="7772400" cy="3927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72601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2020-11-21T00:27:16.655</cp:lastPrinted>
  <dcterms:created xsi:type="dcterms:W3CDTF">2020-11-21T00:27:16Z</dcterms:created>
  <dcterms:modified xsi:type="dcterms:W3CDTF">2020-11-21T00:27:16Z</dcterms:modified>
</cp:coreProperties>
</file>