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84ACD0-9BB3-4270-86E5-32467014B2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108C85-A5FA-43D1-A660-03483E1240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963873-2D86-429E-B7D0-C959592CE9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8AFA8A-622B-4E51-A51A-3DBA52822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EC30E0-F8ED-4708-B65C-FA3ED1B9C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7ED7C9-69B2-49C0-B46A-EA3B648C14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BB74B6-AE9F-46D8-BF4A-E53C01B3FC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A7D8A5D-1775-4B8B-967C-2EBB8856E6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A9CBA11-9DFD-4D5C-A2F9-FB0CA271B7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63BA6F-C630-4942-812B-7CCB29C507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AFC1DA-A54E-454C-9EEB-903B23CE80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2238"/>
            <a:ext cx="7772400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7867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2020-11-21T00:27:16.936</cp:lastPrinted>
  <dcterms:created xsi:type="dcterms:W3CDTF">2020-11-21T00:27:16Z</dcterms:created>
  <dcterms:modified xsi:type="dcterms:W3CDTF">2020-11-21T00:27:16Z</dcterms:modified>
</cp:coreProperties>
</file>