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E039B3-B624-418F-80EE-FD98B65F6C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B60CE6-BDF8-4EEC-8B87-209AE0152C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1FB509-B3BD-4275-95FC-F74B846EA8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543E0-CC88-4855-B618-6A5384F182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D53912-24D0-4303-B005-31419CB787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650B2D-4DCE-4BF9-949A-59188E227A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E1B42A3-B0B3-4F7C-BD0B-975F5D54DF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D1AD273-2968-4DBE-B9E9-BF7A31ABB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91B3F2-33AF-4A04-956C-29A96C8C38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326D9C-9FED-45E5-AE06-602BFE4A82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115521-C706-45C7-B2E0-DBD72C9D1D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7413"/>
            <a:ext cx="7772400" cy="5081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6323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2020-11-21T00:27:17.198</cp:lastPrinted>
  <dcterms:created xsi:type="dcterms:W3CDTF">2020-11-21T00:27:17Z</dcterms:created>
  <dcterms:modified xsi:type="dcterms:W3CDTF">2020-11-21T00:27:17Z</dcterms:modified>
</cp:coreProperties>
</file>