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C30B1A-FFBA-449E-B7F3-3F56E8E79D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FBE49A-23D0-4D37-A6E2-588813AB91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50D0F4-DD1C-4849-AACB-15EAF5760F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8B97D9-0CEA-4B23-830A-0B3D460B71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D147D6-6BB5-4F4D-944B-6D8CFEE63C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47F49B-95A2-4CD1-B193-4A0231EFD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48D8CC-66B5-4806-ABA9-A40F88A88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2B4196E-964D-47C6-A08F-1D4A3BB944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D684D11-FE4E-41B5-A408-0C1E208FD1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AA54CD-C1FF-467B-B9DA-4AD0448403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9CC913-BD09-459B-924B-C5F3B66DD3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7025"/>
            <a:ext cx="7772400" cy="366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847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2020-11-21T00:27:17.485</cp:lastPrinted>
  <dcterms:created xsi:type="dcterms:W3CDTF">2020-11-21T00:27:17Z</dcterms:created>
  <dcterms:modified xsi:type="dcterms:W3CDTF">2020-11-21T00:27:17Z</dcterms:modified>
</cp:coreProperties>
</file>