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AD8D34-B007-4BAC-8A6F-441A334B7E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DB90AB-3656-4533-8DB7-39084C631A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2750BA-57C0-46CE-9841-571925E2E8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DFF1B2-0D24-4341-A491-D2DD073A22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66BF6-1B4A-41CE-8843-9CA7F59B16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12F5C63-C194-4D17-ACEA-F6A6AD8263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67659C-C24B-40D6-870C-EA072B0AA6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AB411C5-16DE-4780-B1D5-3ED792B365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A013797-7637-43FD-849E-E2CB4091D9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88274E-A021-4859-A7F3-0C8B0DC905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C5557D-4BA7-47AE-85BD-AED358788B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5" y="685800"/>
            <a:ext cx="39179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2801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2020-11-21T00:27:17.942</cp:lastPrinted>
  <dcterms:created xsi:type="dcterms:W3CDTF">2020-11-21T00:27:17Z</dcterms:created>
  <dcterms:modified xsi:type="dcterms:W3CDTF">2020-11-21T00:27:17Z</dcterms:modified>
</cp:coreProperties>
</file>