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80AB10-8FAB-4BC4-BB2D-58C4D8D85F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6FCB2A-05F3-49ED-BF3A-5ADBD6EFC9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3DC81D-4D48-4446-939F-C42EEBC3E7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0545F5-BBE0-4A38-B003-FB704B52FE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575F72-D84C-4BF8-9FB7-076DD740D0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B26F4AC-42EF-4E20-9A5A-8BF12D6698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782B517-75FB-48AA-B328-C6260A8D5A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E7BC665-EDEC-4FE5-A8BE-E074910247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6A8D0C9-AFC7-4410-9269-3B2C3F40C2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5F654B-8362-478B-97D2-273E328476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CA945E1-6C55-4659-BC43-316B54DCB0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71675"/>
            <a:ext cx="7772400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67208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2020-11-21T00:27:18.214</cp:lastPrinted>
  <dcterms:created xsi:type="dcterms:W3CDTF">2020-11-21T00:27:18Z</dcterms:created>
  <dcterms:modified xsi:type="dcterms:W3CDTF">2020-11-21T00:27:18Z</dcterms:modified>
</cp:coreProperties>
</file>