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4FECEE-B117-47B0-B051-D6ECC00B08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233A00-04F4-4AAA-9388-E3F3C1BC7E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887445-B505-49C8-95AD-7307CCC919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005425-CB05-4BEE-AAE7-0557DEBEEA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4E9ABE-58D5-425F-AA95-8378BFF8A6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343551-3F3B-4FCC-98E2-669657D427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177ED28-0102-46AD-A028-A9ACDAED88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2CC9543-9B7F-47EC-92D9-1D6A9368F5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174AD85-FABE-4DC9-B223-35BDCA88EA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C57832-D239-4468-994A-EB3CEF455D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9BD42C-9A6A-4B1A-9424-025D161159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685800"/>
            <a:ext cx="59817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7754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2020-11-21T00:27:18.463</cp:lastPrinted>
  <dcterms:created xsi:type="dcterms:W3CDTF">2020-11-21T00:27:18Z</dcterms:created>
  <dcterms:modified xsi:type="dcterms:W3CDTF">2020-11-21T00:27:18Z</dcterms:modified>
</cp:coreProperties>
</file>