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C6EBC2-BB46-4446-848B-51AE2FB8CD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807068-681F-4BFA-9E13-CF45A36D13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90E35B-4D1C-4528-AA06-FA06ECD2F5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44D602-C464-4D9C-B993-C03EB072D1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97F4ED-3F31-417E-93DC-FE4840BC34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6F5416-ACBA-41B0-AE56-4F8ACFAFB6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C06ACD5-22E4-489E-B600-F56AEA5D21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8E7DE38-B60D-4E0C-8F8D-B90EAC8AF7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FBB8BD2-D35C-46E8-8B2E-3F69E302AA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E225DF9-C63C-4440-A6DE-2EEA444332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594C8FB-1671-4575-90B0-62923255AE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33550"/>
            <a:ext cx="7772400" cy="3389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000223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2020-11-21T00:27:18.723</cp:lastPrinted>
  <dcterms:created xsi:type="dcterms:W3CDTF">2020-11-21T00:27:18Z</dcterms:created>
  <dcterms:modified xsi:type="dcterms:W3CDTF">2020-11-21T00:27:18Z</dcterms:modified>
</cp:coreProperties>
</file>