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077705-0150-40CB-8901-7AEFD2E9EA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9E7028-D48D-4C48-B754-68B25F2EB2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D07BA9-4026-446E-B50F-E08BDA55DF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BECDD4-668C-4C34-B516-D5F790B59A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9EA112-CFA3-4928-9FFB-49E9452456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D9D9320-1478-42F3-B2E8-F0BD9F8109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8F62D3B-E8C1-4AB8-83C0-53BC8EC8E2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13535DB-AA95-4F61-A277-BC8C1CF582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99C7BEE-3156-4F3A-A253-6E9ACCC90B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DE90BDD-007E-4830-8ED6-D99BB74CCD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61A488A-6F5C-4D95-8126-FCAD11BA09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38" y="685800"/>
            <a:ext cx="41497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09066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2020-11-21T00:27:18.965</cp:lastPrinted>
  <dcterms:created xsi:type="dcterms:W3CDTF">2020-11-21T00:27:18Z</dcterms:created>
  <dcterms:modified xsi:type="dcterms:W3CDTF">2020-11-21T00:27:18Z</dcterms:modified>
</cp:coreProperties>
</file>