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1AE60D-7C47-4485-A1CB-6ADC0766E8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4EB567-EA46-431C-9B46-D0501DA145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A94DF6-9A06-4AFC-9941-50E2075EB8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C13CB1-D04C-4659-9F96-44503A03E1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8E02E7-1BEC-4B1D-B918-94107AB4C2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9044CF-48D9-402B-A8F0-1B486A40C8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D2EA827-53E9-466B-8CC6-EF840E9B1C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29E95A3-52BA-407A-B7A0-4E7CA5A1DA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494D914-D4A6-4219-9D20-E98DA01716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97204E-0CBE-46C4-82C2-D61DF9AB9C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1CA4E4-83AC-47FA-8078-52FEFC6EEC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685800"/>
            <a:ext cx="75295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2263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2020-11-21T00:27:19.314</cp:lastPrinted>
  <dcterms:created xsi:type="dcterms:W3CDTF">2020-11-21T00:27:19Z</dcterms:created>
  <dcterms:modified xsi:type="dcterms:W3CDTF">2020-11-21T00:27:19Z</dcterms:modified>
</cp:coreProperties>
</file>