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BBF60F-53E0-4888-A7AA-5A47E6601E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5FA856-9AE6-4C4F-9043-BFC4064246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732913-EFF7-4D99-A619-4CBF802147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824554-C044-4A79-B959-080BBCD944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614089-122A-4EAE-9FA1-CE664AE94A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58B2CA2-4DD5-41A1-A093-7835418597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CA674D9-6439-4E80-A037-C9C3138450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3EB9A46-5BF3-4B0E-A4DE-6E0CAB4FB5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0924BC0-3858-4F3C-BFBB-78D72BD473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FB6A359-45B7-4F3A-A6D1-91C3E9134F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89CBB5D-B3B7-4E83-BA85-9D5A120607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1050"/>
            <a:ext cx="7772400" cy="275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60455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2020-11-21T00:27:19.592</cp:lastPrinted>
  <dcterms:created xsi:type="dcterms:W3CDTF">2020-11-21T00:27:19Z</dcterms:created>
  <dcterms:modified xsi:type="dcterms:W3CDTF">2020-11-21T00:27:19Z</dcterms:modified>
</cp:coreProperties>
</file>