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FEB6326-B289-4250-8D79-814BF196CF0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5105BE1-5C58-4979-BB3B-19DA6E927F3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EFFC72-C614-4958-A75A-BE430AD9F9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B58EB21-3AA3-4870-BA76-F8C0ACAA7E1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0409C6-DB39-4CB2-88D7-01E63C4FD2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022BBB3-CFFD-462F-A5CE-863FBDC9CBF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5364F3D-C789-4559-A0C2-7E8B9752EA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0E4EAD4-5181-4522-A5C1-29753F4897E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8E54240-03F9-4514-ABE7-A225984DB67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B4905C1-2EF2-42D3-9CBF-3E3D312EF1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F41B142-A287-481B-8010-F5D28FE987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5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13" y="685800"/>
            <a:ext cx="35337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92736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2020-11-21T00:27:19.850</cp:lastPrinted>
  <dcterms:created xsi:type="dcterms:W3CDTF">2020-11-21T00:27:19Z</dcterms:created>
  <dcterms:modified xsi:type="dcterms:W3CDTF">2020-11-21T00:27:19Z</dcterms:modified>
</cp:coreProperties>
</file>