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AC00B1-B199-47C4-AA8B-8008FBD0DEE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AEF0DC-2666-47B9-B3B7-4CCDAE9C8DD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CB01BB0-E7F9-498D-93CF-A09B78529A0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274377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8642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121972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359108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52738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474223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21715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61189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A98D41-4CCC-41F4-B006-9C4454EFC08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204376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16304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80322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796B3FD-DF85-445B-ADFC-E9E9C154FE4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708B4AC-B128-4A4C-B54E-E9A1557753D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C969CBBE-C0CE-40C2-84DA-F1C4C5DD912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A19D5689-46F9-4B93-8370-D5081FBBB72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A2801936-374B-4C0E-9268-FEEF3A95DB4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5E0D17F-734B-4850-AA3C-A1109B1580E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6C703F1-50EB-48D9-A8DF-877A4DB882B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40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ubm00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33600"/>
            <a:ext cx="7772400" cy="259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0480787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2020-11-21T00:27:20.094</cp:lastPrinted>
  <dcterms:created xsi:type="dcterms:W3CDTF">2020-11-21T00:27:20Z</dcterms:created>
  <dcterms:modified xsi:type="dcterms:W3CDTF">2020-11-21T00:27:20Z</dcterms:modified>
</cp:coreProperties>
</file>