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59A39C-D7B8-41BA-9F59-0DFFC98DF2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ABA96-4F6C-4357-A369-16F4A8BA63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F6ECD1-BFBF-4A18-8EA3-3208E8EDF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53167D-B896-4075-BF9F-E411E98E4A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AE2A21-271F-45BE-AEEE-028E07D59B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C7DE76-AF48-4E83-ACC9-D53577B87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9ACB183-0EF2-474F-8461-4BDA1A1BC2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6FA4A8-798D-4060-A5E8-89F9B3174F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C5FEA73-7512-416C-9B8A-27EA83B742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1EE3C3-9CE8-4331-AE0A-50FD0CCD2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3152BA-DC28-4D18-A479-4267B8C1B1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" y="685800"/>
            <a:ext cx="3819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6786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2020-11-21T00:27:20.342</cp:lastPrinted>
  <dcterms:created xsi:type="dcterms:W3CDTF">2020-11-21T00:27:20Z</dcterms:created>
  <dcterms:modified xsi:type="dcterms:W3CDTF">2020-11-21T00:27:20Z</dcterms:modified>
</cp:coreProperties>
</file>