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2F2D09-5F42-4490-9123-8013982177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CFAF18-A38C-4BF8-888C-51490EF625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E6AB0B-43CA-4249-A58C-9CAC8221A0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AC15C4-D0F8-4E56-9C4B-7B63034CA3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4E99DB-0B02-4018-B10F-8FB71FF5FC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A6F0B0-5E64-4C15-9FB2-6AA936629E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A35EF90-C9F3-4352-9254-542AA82EFE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81881C8-0EA6-4963-AAF9-99A70D0E66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0043E58-1B49-4B4A-9CF5-C9A7939A5B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D1BC9D-0A6C-4805-9180-BEC490DC77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D12A1E-64D5-4501-A156-E227E0D7A1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ubm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74800"/>
            <a:ext cx="7772400" cy="370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85864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2020-11-21T00:27:20.697</cp:lastPrinted>
  <dcterms:created xsi:type="dcterms:W3CDTF">2020-11-21T00:27:20Z</dcterms:created>
  <dcterms:modified xsi:type="dcterms:W3CDTF">2020-11-21T00:27:20Z</dcterms:modified>
</cp:coreProperties>
</file>